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77" autoAdjust="0"/>
  </p:normalViewPr>
  <p:slideViewPr>
    <p:cSldViewPr snapToGrid="0">
      <p:cViewPr varScale="1">
        <p:scale>
          <a:sx n="18" d="100"/>
          <a:sy n="18" d="100"/>
        </p:scale>
        <p:origin x="345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A0383-9CD6-44D3-A7D2-1C92F5BD94E8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64C45-3C51-4F86-A0C8-05E0F9DFD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64C45-3C51-4F86-A0C8-05E0F9DFD00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5"/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295"/>
            </a:lvl4pPr>
            <a:lvl5pPr marL="6054725" indent="0" algn="ctr">
              <a:buNone/>
              <a:defRPr sz="5295"/>
            </a:lvl5pPr>
            <a:lvl6pPr marL="7568565" indent="0" algn="ctr">
              <a:buNone/>
              <a:defRPr sz="5295"/>
            </a:lvl6pPr>
            <a:lvl7pPr marL="9082405" indent="0" algn="ctr">
              <a:buNone/>
              <a:defRPr sz="5295"/>
            </a:lvl7pPr>
            <a:lvl8pPr marL="10596245" indent="0" algn="ctr">
              <a:buNone/>
              <a:defRPr sz="5295"/>
            </a:lvl8pPr>
            <a:lvl9pPr marL="12110085" indent="0" algn="ctr">
              <a:buNone/>
              <a:defRPr sz="529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5">
                <a:solidFill>
                  <a:schemeClr val="tx1"/>
                </a:solidFill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4pPr>
            <a:lvl5pPr marL="605472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5pPr>
            <a:lvl6pPr marL="756856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7pPr>
            <a:lvl8pPr marL="1059624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295" b="1"/>
            </a:lvl4pPr>
            <a:lvl5pPr marL="6054725" indent="0">
              <a:buNone/>
              <a:defRPr sz="5295" b="1"/>
            </a:lvl5pPr>
            <a:lvl6pPr marL="7568565" indent="0">
              <a:buNone/>
              <a:defRPr sz="5295" b="1"/>
            </a:lvl6pPr>
            <a:lvl7pPr marL="9082405" indent="0">
              <a:buNone/>
              <a:defRPr sz="5295" b="1"/>
            </a:lvl7pPr>
            <a:lvl8pPr marL="10596245" indent="0">
              <a:buNone/>
              <a:defRPr sz="5295" b="1"/>
            </a:lvl8pPr>
            <a:lvl9pPr marL="12110085" indent="0">
              <a:buNone/>
              <a:defRPr sz="529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295" b="1"/>
            </a:lvl4pPr>
            <a:lvl5pPr marL="6054725" indent="0">
              <a:buNone/>
              <a:defRPr sz="5295" b="1"/>
            </a:lvl5pPr>
            <a:lvl6pPr marL="7568565" indent="0">
              <a:buNone/>
              <a:defRPr sz="5295" b="1"/>
            </a:lvl6pPr>
            <a:lvl7pPr marL="9082405" indent="0">
              <a:buNone/>
              <a:defRPr sz="5295" b="1"/>
            </a:lvl7pPr>
            <a:lvl8pPr marL="10596245" indent="0">
              <a:buNone/>
              <a:defRPr sz="5295" b="1"/>
            </a:lvl8pPr>
            <a:lvl9pPr marL="12110085" indent="0">
              <a:buNone/>
              <a:defRPr sz="529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0"/>
            </a:lvl2pPr>
            <a:lvl3pPr>
              <a:defRPr sz="7945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5"/>
            </a:lvl1pPr>
            <a:lvl2pPr marL="1513840" indent="0">
              <a:buNone/>
              <a:defRPr sz="4635"/>
            </a:lvl2pPr>
            <a:lvl3pPr marL="3027680" indent="0">
              <a:buNone/>
              <a:defRPr sz="3975"/>
            </a:lvl3pPr>
            <a:lvl4pPr marL="4541520" indent="0">
              <a:buNone/>
              <a:defRPr sz="3310"/>
            </a:lvl4pPr>
            <a:lvl5pPr marL="6054725" indent="0">
              <a:buNone/>
              <a:defRPr sz="3310"/>
            </a:lvl5pPr>
            <a:lvl6pPr marL="7568565" indent="0">
              <a:buNone/>
              <a:defRPr sz="3310"/>
            </a:lvl6pPr>
            <a:lvl7pPr marL="9082405" indent="0">
              <a:buNone/>
              <a:defRPr sz="3310"/>
            </a:lvl7pPr>
            <a:lvl8pPr marL="10596245" indent="0">
              <a:buNone/>
              <a:defRPr sz="3310"/>
            </a:lvl8pPr>
            <a:lvl9pPr marL="12110085" indent="0">
              <a:buNone/>
              <a:defRPr sz="331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840" indent="0">
              <a:buNone/>
              <a:defRPr sz="9270"/>
            </a:lvl2pPr>
            <a:lvl3pPr marL="3027680" indent="0">
              <a:buNone/>
              <a:defRPr sz="7945"/>
            </a:lvl3pPr>
            <a:lvl4pPr marL="4541520" indent="0">
              <a:buNone/>
              <a:defRPr sz="6620"/>
            </a:lvl4pPr>
            <a:lvl5pPr marL="6054725" indent="0">
              <a:buNone/>
              <a:defRPr sz="6620"/>
            </a:lvl5pPr>
            <a:lvl6pPr marL="7568565" indent="0">
              <a:buNone/>
              <a:defRPr sz="6620"/>
            </a:lvl6pPr>
            <a:lvl7pPr marL="9082405" indent="0">
              <a:buNone/>
              <a:defRPr sz="6620"/>
            </a:lvl7pPr>
            <a:lvl8pPr marL="10596245" indent="0">
              <a:buNone/>
              <a:defRPr sz="6620"/>
            </a:lvl8pPr>
            <a:lvl9pPr marL="12110085" indent="0">
              <a:buNone/>
              <a:defRPr sz="662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5"/>
            </a:lvl1pPr>
            <a:lvl2pPr marL="1513840" indent="0">
              <a:buNone/>
              <a:defRPr sz="4635"/>
            </a:lvl2pPr>
            <a:lvl3pPr marL="3027680" indent="0">
              <a:buNone/>
              <a:defRPr sz="3975"/>
            </a:lvl3pPr>
            <a:lvl4pPr marL="4541520" indent="0">
              <a:buNone/>
              <a:defRPr sz="3310"/>
            </a:lvl4pPr>
            <a:lvl5pPr marL="6054725" indent="0">
              <a:buNone/>
              <a:defRPr sz="3310"/>
            </a:lvl5pPr>
            <a:lvl6pPr marL="7568565" indent="0">
              <a:buNone/>
              <a:defRPr sz="3310"/>
            </a:lvl6pPr>
            <a:lvl7pPr marL="9082405" indent="0">
              <a:buNone/>
              <a:defRPr sz="3310"/>
            </a:lvl7pPr>
            <a:lvl8pPr marL="10596245" indent="0">
              <a:buNone/>
              <a:defRPr sz="3310"/>
            </a:lvl8pPr>
            <a:lvl9pPr marL="12110085" indent="0">
              <a:buNone/>
              <a:defRPr sz="331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4F70-ECE5-4E3A-86BB-85D8E5537C64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EA023-B5EB-4284-A70C-B3AA870BDB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latinLnBrk="0" hangingPunct="1">
        <a:lnSpc>
          <a:spcPct val="90000"/>
        </a:lnSpc>
        <a:spcBef>
          <a:spcPct val="0"/>
        </a:spcBef>
        <a:buNone/>
        <a:defRPr sz="145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920" indent="-756920" algn="l" defTabSz="3027680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70" kern="1200">
          <a:solidFill>
            <a:schemeClr val="tx1"/>
          </a:solidFill>
          <a:latin typeface="+mn-lt"/>
          <a:ea typeface="+mn-ea"/>
          <a:cs typeface="+mn-cs"/>
        </a:defRPr>
      </a:lvl1pPr>
      <a:lvl2pPr marL="2270760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2pPr>
      <a:lvl3pPr marL="3784600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780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64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48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2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16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72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56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4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33370"/>
            <a:ext cx="30275213" cy="4306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09917" y="313804"/>
            <a:ext cx="16926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0" y="1872410"/>
            <a:ext cx="30275213" cy="1753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zh-CN" altLang="en-US" sz="5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（姓名）</a:t>
            </a:r>
            <a:endParaRPr lang="en-US" altLang="zh-CN" sz="5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zh-CN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7405" y="9665664"/>
            <a:ext cx="14361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77402" y="18212789"/>
            <a:ext cx="294724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36" name="矩形 35"/>
          <p:cNvSpPr/>
          <p:nvPr/>
        </p:nvSpPr>
        <p:spPr>
          <a:xfrm>
            <a:off x="360521" y="28966333"/>
            <a:ext cx="29553301" cy="12860093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/>
          </a:p>
        </p:txBody>
      </p:sp>
      <p:sp>
        <p:nvSpPr>
          <p:cNvPr id="37" name="文本框 36"/>
          <p:cNvSpPr txBox="1"/>
          <p:nvPr/>
        </p:nvSpPr>
        <p:spPr>
          <a:xfrm>
            <a:off x="344500" y="29189962"/>
            <a:ext cx="29553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results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57199" y="4146296"/>
            <a:ext cx="29440607" cy="4707890"/>
          </a:xfrm>
          <a:prstGeom prst="rect">
            <a:avLst/>
          </a:prstGeom>
          <a:pattFill prst="pct3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US" altLang="zh-CN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zh-CN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zh-CN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zh-CN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zh-CN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zh-CN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5536695" y="9665664"/>
            <a:ext cx="14329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contributions</a:t>
            </a:r>
          </a:p>
        </p:txBody>
      </p:sp>
      <p:sp>
        <p:nvSpPr>
          <p:cNvPr id="9" name="矩形 8"/>
          <p:cNvSpPr/>
          <p:nvPr/>
        </p:nvSpPr>
        <p:spPr>
          <a:xfrm>
            <a:off x="377407" y="9509531"/>
            <a:ext cx="14361111" cy="8343417"/>
          </a:xfrm>
          <a:prstGeom prst="rect">
            <a:avLst/>
          </a:prstGeom>
          <a:noFill/>
          <a:ln w="57150" cmpd="thickThin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5568604" y="9509530"/>
            <a:ext cx="14329197" cy="8343417"/>
          </a:xfrm>
          <a:prstGeom prst="rect">
            <a:avLst/>
          </a:prstGeom>
          <a:noFill/>
          <a:ln w="57150" cmpd="thickThin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77402" y="18082085"/>
            <a:ext cx="29520399" cy="1062896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5910943" cy="164327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800" b="1" dirty="0">
                <a:latin typeface="黑体" panose="02010609060101010101" pitchFamily="49" charset="-122"/>
                <a:ea typeface="黑体" panose="02010609060101010101" pitchFamily="49" charset="-122"/>
              </a:rPr>
              <a:t>编号</a:t>
            </a:r>
            <a:r>
              <a:rPr lang="en-US" altLang="zh-CN" sz="4800" b="1" dirty="0">
                <a:latin typeface="黑体" panose="02010609060101010101" pitchFamily="49" charset="-122"/>
                <a:ea typeface="黑体" panose="02010609060101010101" pitchFamily="49" charset="-122"/>
              </a:rPr>
              <a:t>:XXXX(</a:t>
            </a:r>
            <a:r>
              <a:rPr lang="zh-CN" altLang="en-US" sz="4800" b="1" dirty="0">
                <a:latin typeface="黑体" panose="02010609060101010101" pitchFamily="49" charset="-122"/>
                <a:ea typeface="黑体" panose="02010609060101010101" pitchFamily="49" charset="-122"/>
              </a:rPr>
              <a:t>不用填</a:t>
            </a:r>
            <a:r>
              <a:rPr lang="en-US" altLang="zh-CN" sz="4800" b="1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0" y="42043251"/>
            <a:ext cx="30275213" cy="7605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                      ; PH &amp; 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Wechat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rcRect l="7476" t="10587" r="4062"/>
          <a:stretch>
            <a:fillRect/>
          </a:stretch>
        </p:blipFill>
        <p:spPr>
          <a:xfrm>
            <a:off x="24700153" y="116059"/>
            <a:ext cx="3387864" cy="1805743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4562232-D6FB-8657-B137-C107C9975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56207" y="28866"/>
            <a:ext cx="1753235" cy="175323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mFhYTI2N2Y0YTc4MGQyMTQ4ZjYyOTYxNzk0MmM5ZjQ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28</Words>
  <Application>Microsoft Office PowerPoint</Application>
  <PresentationFormat>自定义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黑体</vt:lpstr>
      <vt:lpstr>Arial</vt:lpstr>
      <vt:lpstr>Calibri</vt:lpstr>
      <vt:lpstr>Calibri Light</vt:lpstr>
      <vt:lpstr>Times New Roman</vt:lpstr>
      <vt:lpstr>等线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晨旭 王</dc:creator>
  <cp:lastModifiedBy>nehC niyiep</cp:lastModifiedBy>
  <cp:revision>47</cp:revision>
  <dcterms:created xsi:type="dcterms:W3CDTF">2024-04-26T11:20:00Z</dcterms:created>
  <dcterms:modified xsi:type="dcterms:W3CDTF">2024-10-09T09:18:38Z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894339A3086248FB9650AF4D53C302C4_12</vt:lpwstr>
  </property>
  <property fmtid="{D5CDD505-2E9C-101B-9397-08002B2CF9AE}" pid="3" name="KSOProductBuildVer">
    <vt:lpwstr>2052-12.1.0.17827</vt:lpwstr>
  </property>
</Properties>
</file>